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2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8FE2F0-412E-40F5-A89F-41239F936373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365EE2-60D9-4E47-8E2B-043317FF6715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E2F0-412E-40F5-A89F-41239F936373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5EE2-60D9-4E47-8E2B-043317FF6715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E2F0-412E-40F5-A89F-41239F936373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5EE2-60D9-4E47-8E2B-043317FF6715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E2F0-412E-40F5-A89F-41239F936373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5EE2-60D9-4E47-8E2B-043317FF671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E2F0-412E-40F5-A89F-41239F936373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5EE2-60D9-4E47-8E2B-043317FF671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E2F0-412E-40F5-A89F-41239F936373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5EE2-60D9-4E47-8E2B-043317FF6715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E2F0-412E-40F5-A89F-41239F936373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5EE2-60D9-4E47-8E2B-043317FF6715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E2F0-412E-40F5-A89F-41239F936373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5EE2-60D9-4E47-8E2B-043317FF6715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E2F0-412E-40F5-A89F-41239F936373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5EE2-60D9-4E47-8E2B-043317FF67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E2F0-412E-40F5-A89F-41239F936373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5EE2-60D9-4E47-8E2B-043317FF67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E2F0-412E-40F5-A89F-41239F936373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5EE2-60D9-4E47-8E2B-043317FF67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A8FE2F0-412E-40F5-A89F-41239F936373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F365EE2-60D9-4E47-8E2B-043317FF671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352928" cy="1080120"/>
          </a:xfrm>
        </p:spPr>
        <p:txBody>
          <a:bodyPr/>
          <a:lstStyle/>
          <a:p>
            <a:r>
              <a:rPr lang="ru-RU" sz="3600" dirty="0" smtClean="0"/>
              <a:t>Отработка читательской грамотности на уроках физической культуры, 5 класс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628800"/>
            <a:ext cx="7920880" cy="1512168"/>
          </a:xfrm>
        </p:spPr>
        <p:txBody>
          <a:bodyPr>
            <a:normAutofit fontScale="92500"/>
          </a:bodyPr>
          <a:lstStyle/>
          <a:p>
            <a:r>
              <a:rPr lang="ru-RU" dirty="0">
                <a:effectLst/>
              </a:rPr>
              <a:t>Задание обучающимся: выберите из перечня акробатических упражнений шесть любых и составьте акробатическую комбинацию. Обязательно включите в комбинацию акробатические упражнения, изученные в 5 классе. 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729650" y="3645024"/>
            <a:ext cx="7920880" cy="28083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effectLst/>
              </a:rPr>
              <a:t>Перечень акробатических упражнений: Кувырок вперед; Прыжок вверх с поворотом на 90 градусов; Кувырок назад; Прыжок с поворотом кругом; Стойка на лопатках, согнув ноги; Перекат вперед в упор присев из стойки на лопатках, согнув ноги; Перекаты в группировке с последующей опорой руками за головой; Мост из положения лежа на спине; Кувырок назад и перекатом стойка на лопатках согнув ноги; Стойка на лопатках; Прыжки с махами ногами.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45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</TotalTime>
  <Words>116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Твердый переплет</vt:lpstr>
      <vt:lpstr>Отработка читательской грамотности на уроках физической культуры, 5 класс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Отработка читательской грамотности на уроках физической культуры, 5 класс</dc:title>
  <dc:creator>Пользователь Windows</dc:creator>
  <cp:lastModifiedBy>Пользователь Windows</cp:lastModifiedBy>
  <cp:revision>1</cp:revision>
  <dcterms:created xsi:type="dcterms:W3CDTF">2022-12-18T09:47:01Z</dcterms:created>
  <dcterms:modified xsi:type="dcterms:W3CDTF">2022-12-18T09:53:04Z</dcterms:modified>
</cp:coreProperties>
</file>