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648071"/>
          </a:xfrm>
        </p:spPr>
        <p:txBody>
          <a:bodyPr>
            <a:norm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МОБУ Тюкалинского МР Омской области «Кабырдакская сош»</a:t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24936" cy="72008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   Алгоритм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работы с текстом при смысловом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чтении на уроке английского языка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l"/>
            <a:endParaRPr lang="ru-RU" sz="18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496944" cy="4480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Шаг 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Прочитайте задание.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Прочитайте заглавие, выделите в нём знакомые и новые    слова.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Попробуйте предположить, о чём пойдёт речь.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Самостоятельно прочитайте текст.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Во время чтения текста находите незнакомые слова и определяйте их значения по словарю.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Выделите главную информацию в тексте.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Разделите текст на смысловые куски.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Определение основной мысли каждой части текста.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Выделение ключевых слов в каждой части текста.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Установите связи между частями текста.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Выполни задание после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3054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МОБУ Тюкалинского МР Омской области «Кабырдакская сош»</a:t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my childhood I was an easily taught and obedient boy. My kindness was so noticeable that my friends made fun of me. I was especially fond of animals and had a great number of pets. With these I spent most of my time, and never was so happy as when feeding and playing with them. My character did not change much when I grew up.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5600" b="1" dirty="0" smtClean="0">
                <a:latin typeface="Times New Roman" pitchFamily="18" charset="0"/>
                <a:cs typeface="Times New Roman" pitchFamily="18" charset="0"/>
              </a:rPr>
              <a:t>THE STORY OF MY TROUBLES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I married early, and was happy to find in my wife a character very much like my own. Seeing my love for pets she never lost a chance of getting the most pleasant animals. We had birds, gold-fish, a fine dog, rabbits, a small monkey, and a cat.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cat was a remarkably large and beautiful animal, quite black and surprisingly clever. In speaking of his cleverness, my wife, who was a superstitious woman, often mentioned the old popular belief, which considered all black cats to be in disguise.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Pluto-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this was the cat’s name-was my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favorite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pet and playmate. I alone fed him, and he followed me everywhere about the house. It was even with difficulty that I could prevent him following me through the streets.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sz="5600" dirty="0">
                <a:latin typeface="Times New Roman" pitchFamily="18" charset="0"/>
                <a:cs typeface="Times New Roman" pitchFamily="18" charset="0"/>
              </a:rPr>
              <a:t>friendship lasted for several years, during which my character (I blush to confess it) had changed for the worse. I became day by day more moody and irritable. 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58883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Прочитай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текст. Перескажи текст кратко на русском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языке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6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МОБУ Тюкалинского МР Омской области «Кабырдакская сош»</a:t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Прочитай текст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London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London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is the capital of Great Britain. London is a very old town. London is two thousand years old. Many years ago London was a small town on the Thames. There were a lot of villages round it. After many years London and three hundred villages grew into a very large city. Some of the names of those villages are the names of the streets in modern London-Kensington, Westminster.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Now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London is a beautiful city with large squares and parks. The city of London is the business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East End includes the poor districts. West of London is the West End where rich people live.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Trafalgar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Square is in the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of the West End of London. In the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of Trafalgar Square there is the column made of granite. On the top of the column there is a 17-feet-tall statue of Admiral Nelson who defeated the French at the Battle of Trafalgar in 1809. The total high of the monument is 184 feet (44 meters).On the pedestal is a bronze relief cast from a captured French cannon, representing Nelson’s victory.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the North side of Trafalgar Square is the National Gallery.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Trafalgar Square is one of the busiest place in London, where people go to and from the work, it is hard to cross the street.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Ответьте на вопросы по тексту.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is the capital of Great Britain ?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many years is London?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includes the poor districts?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do rich people live?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699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708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МОБУ Тюкалинского МР Омской области «Кабырдакская сош» </vt:lpstr>
      <vt:lpstr>МОБУ Тюкалинского МР Омской области «Кабырдакская сош» </vt:lpstr>
      <vt:lpstr>МОБУ Тюкалинского МР Омской области «Кабырдакская сош»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МОБУ Тюкалинского МР Омской области «Кабырдакская сош»</dc:title>
  <dc:creator>Наташа</dc:creator>
  <cp:lastModifiedBy>Учитель</cp:lastModifiedBy>
  <cp:revision>5</cp:revision>
  <dcterms:created xsi:type="dcterms:W3CDTF">2022-03-24T04:32:46Z</dcterms:created>
  <dcterms:modified xsi:type="dcterms:W3CDTF">2022-12-19T06:40:20Z</dcterms:modified>
</cp:coreProperties>
</file>