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544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9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94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84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5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6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87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11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3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85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71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76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Муниципальное общеобразовательное бюджетное учреждение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Тюкалинского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муниципального района Омской области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Кабырдакская средняя общеобразовательная школа»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75956" y="6093296"/>
            <a:ext cx="4824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класс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7529" y="2132856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ЧИТАТЕЛЬСКАЯ</a:t>
            </a:r>
          </a:p>
          <a:p>
            <a:r>
              <a:rPr lang="ru-RU" sz="6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     ГРАМОТНОСТЬ</a:t>
            </a:r>
            <a:endParaRPr lang="ru-RU" sz="60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37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96944" cy="706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 Ознакомьтесь с содержимым текста и выполните задание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</a:t>
            </a: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Текст 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 двух сыновей я решил больше не курить. И потом всю жизнь благодарил их за это. Я научился делать много раны хороших и нужных дел. Например, хорошо готовить, мыть посуду, петь детские песни и экономить деньги. Много играл с сыновьями, поэтому стал сильным, спортивным человеком. Мальчики росли и научились играть в хоккей и футбол. Я тоже стал играть футбол и интересоваться футбольными командами и матчами. И теперь я знаю, какие самые лучшие команды в мире. Научился ремонтировать окна, мебель, одежду и обувь. Дети пошли в школу, и я вспомнил математику, рисование, английский язык, литературу, и русскую, и зарубежную. Потом мы купли детям компьютер. Я научился работать на нём, чтобы помогать моим сыновьям. Стал хорошим программистом.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Когда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мальчикам купили скрипку и пианино, я стал понимать классическую музыку и узнавать музыку разных композиторов. А недавно купил много учебников и словарей, чтобы отвечать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«почему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?» уже моим внукам. Мне кажется, что я становлюсь умнее, потому что дети и внуки очень любят спрашивать: «Почему?», «Когда?», «Где?»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Автор начал играть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 футбол		Б) в баскетбол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 шахматы 		Г) в мини-футбол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Он хорошо знает компьютер, потому что…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Много играл с сыновьями 	Б) Купил сыновьям компьютер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Дети пошли в школу		Г) Потому что дети и внуки очень любят 					    спрашивать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Он стал сильным человеком, потому что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Научился ремонтировать окна, мебель, одежду и обувь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Стал хорошим программистом.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Много проводил времени с детьми.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Купил много учебников и словарей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Автор бросил курить, потому что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У него было страшное заболевание 	Б) Его попросила об этом жена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Увлёкся компьютером. 			Г) У него родились сыновья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Автор благодарит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несчастный случай 		Б) неприятное событие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дочерей			Г) сыновей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свою жену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46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289" y="332656"/>
            <a:ext cx="88569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 Ознакомьтесь с содержимым текста и выполните задание ниже</a:t>
            </a:r>
          </a:p>
          <a:p>
            <a:pPr algn="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Текст 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Когда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вырастите вы должны успеть и сделать больше, чем успели мы. Ставьте перед собой задачи и обязательно добивайтесь их решения. Безвольный, ленивый и изнеженный человек ничего не сможет достигнуть. Можно и даже надо увлекаться многими вещами, но нужно успешно сочетать увлечения с главным своим делом. Для вас это учение.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любом своем занятии надо стремиться дойти до сути, не плавать по поверхности. Ищите ее уже сейчас, когда еще вы учитесь в школе. И еще не бойтесь трудностей и не пасуйте перед ними, в борьбе с ними закаляется и крепнет характер и происходит рождение человека. Каждому из вас, ребята, хочу пожелать: ищите большую цель в жизни.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(Д.С. Лихачёв)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Прочитайте текст и ответьте на вопросы.</a:t>
            </a:r>
          </a:p>
          <a:p>
            <a:pPr lvl="0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стиль данного текста.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			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официально-деловой	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публицистический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разговорный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художественный</a:t>
            </a:r>
          </a:p>
          <a:p>
            <a:pPr lvl="0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тип речи текста.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		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повествование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рассуждение</a:t>
            </a:r>
          </a:p>
          <a:p>
            <a:pPr lvl="0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данного текста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Учитесь в школе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Ищите друзей.	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Учение-свет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Ставьте перед собой задачи.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Надо стремиться дойти до сути.</a:t>
            </a:r>
          </a:p>
          <a:p>
            <a:pPr lvl="0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идея текста.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ищите большую цель в жизни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Надо учиться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Надо стремиться дойти до сути.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Учение-свет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 бойтесь трудностей</a:t>
            </a:r>
          </a:p>
          <a:p>
            <a:pPr lvl="0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Утверждение, соответствующие тексту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Надо много общаться.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Можно и даже надо увлекаться многими вещами.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Надо читать много книг.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Википедии узнавайте значения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слов.	Д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Радуйтесь о того, что вы узнали каждый день что-то новое.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5601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6216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 Ознакомьтесь с содержимым текста и выполните задание ниже</a:t>
            </a:r>
          </a:p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Много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тому назад в Италии в семье музыканта родился мальчик, которого назвали Галилео Галилей.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Семнадцатилетним юношей Галилео по совету отца поступил в университет и занялся изучением медицины. Однако эта наука не увлекла молодого человека. Его интересовали исследования в области техники, поэтому юноша оставил учебу в университете и стал штудировать труды древних греков — Евклида, Архимеда, Платона,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Аполлония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особенно углублённо постигал точные науки: математику, физику и астрономию.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Галилей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сделал ряд важных открытий. Он исследовал и обосновал, как находить центр тяжести тел разнообразной формы, открыл законы падения тел, изобрел особые весы для измерения плотности тел. Галилей своими руками построил зрительную трубу и первым использовал ее для наблюдений за небесными светилами. С ее помощью он обнаружил пятна на Солнце, горы на Луне, увидел фазы планеты Венеры, открыл четыре спутника Юпитера.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Астрономическими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наблюдениями и выводами из них Галилей подтвердил учение Коперника о том, что Земля вращается и движется вокруг Солнца.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Перед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судом инквизиции Галилея заставили отречься от своих идей. Однако инквизиторы не достигли самого главного: Галилей не признал себя виновным в ереси.</a:t>
            </a:r>
          </a:p>
          <a:p>
            <a:pPr algn="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материалам «Детской энциклопедии»)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Умение: Нахождение информации.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Ответь на вопросы. Обведи правильный ответ.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857250" algn="l"/>
              </a:tabLs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1) Коперник подтвердил учение Галилея о вращении Земли вокруг </a:t>
            </a:r>
            <a:r>
              <a:rPr lang="ru-RU" sz="1100" dirty="0" smtClean="0">
                <a:latin typeface="Times New Roman"/>
                <a:ea typeface="Calibri"/>
                <a:cs typeface="Times New Roman"/>
              </a:rPr>
              <a:t>Солнца</a:t>
            </a:r>
            <a:r>
              <a:rPr lang="ru-RU" sz="1100" dirty="0" smtClean="0">
                <a:ea typeface="Calibri"/>
                <a:cs typeface="Times New Roman"/>
              </a:rPr>
              <a:t>		</a:t>
            </a:r>
            <a:r>
              <a:rPr lang="ru-RU" sz="1100" dirty="0" smtClean="0">
                <a:latin typeface="Times New Roman"/>
                <a:ea typeface="Calibri"/>
                <a:cs typeface="Times New Roman"/>
              </a:rPr>
              <a:t>А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)  ДА	Б) НЕТ</a:t>
            </a:r>
            <a:endParaRPr lang="ru-RU" sz="11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857250" algn="l"/>
              </a:tabLs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2) Галилео Галилей изучал гуманитарные </a:t>
            </a:r>
            <a:r>
              <a:rPr lang="ru-RU" sz="1100" dirty="0" smtClean="0">
                <a:latin typeface="Times New Roman"/>
                <a:ea typeface="Calibri"/>
                <a:cs typeface="Times New Roman"/>
              </a:rPr>
              <a:t>науки		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	А)  ДА	Б) НЕТ</a:t>
            </a:r>
            <a:endParaRPr lang="ru-RU" sz="11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857250" algn="l"/>
              </a:tabLs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3) Галилей своими руками построил зрительную трубу	</a:t>
            </a:r>
            <a:r>
              <a:rPr lang="ru-RU" sz="1100" dirty="0" smtClean="0">
                <a:latin typeface="Times New Roman"/>
                <a:ea typeface="Calibri"/>
                <a:cs typeface="Times New Roman"/>
              </a:rPr>
              <a:t>		А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)  ДА	Б) НЕТ</a:t>
            </a:r>
            <a:endParaRPr lang="ru-RU" sz="11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857250" algn="l"/>
              </a:tabLs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4) Галилей изучал медицину самостоятельно	</a:t>
            </a:r>
            <a:r>
              <a:rPr lang="ru-RU" sz="1100" dirty="0" smtClean="0">
                <a:latin typeface="Times New Roman"/>
                <a:ea typeface="Calibri"/>
                <a:cs typeface="Times New Roman"/>
              </a:rPr>
              <a:t>			А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)  ДА	Б) НЕТ</a:t>
            </a:r>
            <a:endParaRPr lang="ru-RU" sz="11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857250" algn="l"/>
              </a:tabLs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5) В тексте упоминается пять планет Солнечной системы	</a:t>
            </a:r>
            <a:r>
              <a:rPr lang="ru-RU" sz="1100" dirty="0" smtClean="0">
                <a:latin typeface="Times New Roman"/>
                <a:ea typeface="Calibri"/>
                <a:cs typeface="Times New Roman"/>
              </a:rPr>
              <a:t>		А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)  ДА	Б) НЕТ</a:t>
            </a:r>
            <a:endParaRPr lang="ru-RU" sz="11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857250" algn="l"/>
              </a:tabLst>
            </a:pPr>
            <a:r>
              <a:rPr lang="ru-RU" sz="1100" b="1" i="1" dirty="0">
                <a:latin typeface="Times New Roman"/>
                <a:ea typeface="Calibri"/>
                <a:cs typeface="Times New Roman"/>
              </a:rPr>
              <a:t>Умение: Интерпретация текста.  </a:t>
            </a:r>
            <a:endParaRPr lang="ru-RU" sz="10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100" b="1" dirty="0">
                <a:latin typeface="Times New Roman"/>
                <a:ea typeface="Calibri"/>
                <a:cs typeface="Times New Roman"/>
              </a:rPr>
              <a:t>2. Выбери названия наук, изучением которых не занимался Галилео Галилей. Запиши  варианты ответов.</a:t>
            </a:r>
            <a:endParaRPr lang="ru-RU" sz="10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А) </a:t>
            </a:r>
            <a:r>
              <a:rPr lang="ru-RU" sz="1100" dirty="0" smtClean="0">
                <a:latin typeface="Times New Roman"/>
                <a:ea typeface="Calibri"/>
                <a:cs typeface="Times New Roman"/>
              </a:rPr>
              <a:t>медицина			Б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) </a:t>
            </a:r>
            <a:r>
              <a:rPr lang="ru-RU" sz="1100" dirty="0" smtClean="0">
                <a:latin typeface="Times New Roman"/>
                <a:ea typeface="Calibri"/>
                <a:cs typeface="Times New Roman"/>
              </a:rPr>
              <a:t>литература			В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) астрономия</a:t>
            </a:r>
            <a:endParaRPr lang="ru-RU" sz="10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Calibri"/>
                <a:cs typeface="Times New Roman"/>
              </a:rPr>
              <a:t>Г) </a:t>
            </a:r>
            <a:r>
              <a:rPr lang="ru-RU" sz="1100" dirty="0" smtClean="0">
                <a:latin typeface="Times New Roman"/>
                <a:ea typeface="Calibri"/>
                <a:cs typeface="Times New Roman"/>
              </a:rPr>
              <a:t>геология			Д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) </a:t>
            </a:r>
            <a:r>
              <a:rPr lang="ru-RU" sz="1100" dirty="0" smtClean="0">
                <a:latin typeface="Times New Roman"/>
                <a:ea typeface="Calibri"/>
                <a:cs typeface="Times New Roman"/>
              </a:rPr>
              <a:t>математика			Е</a:t>
            </a:r>
            <a:r>
              <a:rPr lang="ru-RU" sz="1100" dirty="0">
                <a:latin typeface="Times New Roman"/>
                <a:ea typeface="Calibri"/>
                <a:cs typeface="Times New Roman"/>
              </a:rPr>
              <a:t>) география.</a:t>
            </a:r>
            <a:endParaRPr lang="ru-RU" sz="1000" dirty="0">
              <a:ea typeface="Calibri"/>
              <a:cs typeface="Times New Roman"/>
            </a:endParaRPr>
          </a:p>
          <a:p>
            <a:endParaRPr lang="ru-RU" sz="1100" dirty="0"/>
          </a:p>
          <a:p>
            <a:r>
              <a:rPr lang="ru-RU" sz="11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7457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136904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 Ознакомьтесь с содержимым текста и выполните задание ниже</a:t>
            </a: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Первая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 Пушкина с Николаем I произошла в Москве, куда царь вызвал поэта из Михайловской ссылки. Это было через два месяца после расправы над декабристами, многие из которых были друзьями поэта. Пушкин знал, что в делах почти всех осуждённых декабристов находили его вольнолюбивые стихи, что стихи эти были широко рас-пространены в армии и что сам он у царя на подозрении. Когда Николай не добился от арестованных показаний о прямой связи с ними поэта, он приказал сжечь его «возмутительные» стихи.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Ещё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Михайловском Пушкин тщательно пересматривает свои бумаги и уничтожает наиболее опасные страницы драгоценных записок о выдающихся современниках, которые он вёл в продолжение пяти лет. Поэт боялся, что записи его могут многим повредить, а может, и умножить число жертв.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Царь спросил Пушкина, переменился ли за годы ссылки его образ мыслей и даёт ли он слово думать и действовать иначе. Поэт не мог, однако, сделаться другим и по-прежнему вёл себя свободно и независимо. Об этом говорит хотя бы стихотворение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Арион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в котором Пушкин провозглашает свою верность друзьям-декабристам: «Я гимны прежние пою…»</a:t>
            </a:r>
          </a:p>
          <a:p>
            <a:pPr algn="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 книги А. Гессена «Набережная Мойки, 12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Умение: Нахождение информации.  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Ответь на вопросы. Обведи правильный ответ. 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встреча Пушкина с Николаем Первым произошла перед восстанием декабристов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		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Б) НЕТ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Пушкин уничтожил «опасные» бумаги , которые он вел в течение пяти лет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		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Б) НЕТ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Пушкин согласился с предложением царя думать и действовать иначе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ДА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НЕТ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 упоминается первая ссылка Пушкина на юг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ДА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НЕТ</a:t>
            </a:r>
          </a:p>
          <a:p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Умение: осмысление и оценивание содержания и формы текста.  </a:t>
            </a:r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.Выбери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вариант, который объясняет  смысл выражения "«Я гимны прежние пою…»".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 Лирический герой поёт гимн своей страны. 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 Поэт предан идеалам своих друзей-декабристов.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 Поэт совершает  геройский поступок.</a:t>
            </a:r>
          </a:p>
          <a:p>
            <a:endParaRPr lang="ru-RU" sz="1600" dirty="0"/>
          </a:p>
          <a:p>
            <a:pPr algn="r"/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74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20891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 Ознакомьтесь с содержимым текста и выполните задание ниже</a:t>
            </a: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 </a:t>
            </a: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Трудно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того, кто не слышал о Дмитрии Ивановиче Менделееве. Чаще всего эта фамилия ассоциируется с химией, хотя его область научной деятельности гораздо шире. Дмитрий Иванович был отличным педагогом, экономистом, геологом и приборостроителем. Этот неординарный ученый стал первым разработчиком стратостата. Немалый вклад Дмитрий Иванович внёс и в кораблестроение — результаты его работы очень пригодились при освоении Крайнего Севера.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Да, талант многогранен. Гений — тем более... Гений? Услышав однажды, как кто-то из его учеников произнес это вслух, Менделеев рассердился всерьез, замахал руками и крикнул сварливо: «Какой там гений! Трудился всю жизнь, вот и гений...»</a:t>
            </a: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Менделеев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одним из основателей Русского химического общества и неоднократно избирался его президентом. Был членом более 90 академий наук, научных обществ, университетов разных стран. Имя Менделеева носит химический элемент № 101 (менделевий), подводный горный хребет и кратер на обратной стороне Луны, ряд учебных заведений и научных институтов. В 1962 г. АН СССР учредила премию и Золотую медаль им. Менделеева за лучшие работы по химии и химической технологии, в 1964 г. имя Менделеева было занесено на доску почёта 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Бриджпортского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университета в США наряду с именами Евклида, Архимеда, Н. Коперника, Г. Галилея, И. Ньютона, А. Лавуазье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Умение: Нахождение информации.  </a:t>
            </a:r>
          </a:p>
          <a:p>
            <a:pPr algn="just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Ответь на вопросы. Обведи правильный ответ.  </a:t>
            </a: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Д.И.Менделеев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-основатель Русского физического общества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А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ДА	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Б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НЕТ</a:t>
            </a: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 Менделеева носит одна из планет Солнечной системы	А)  ДА	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Б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НЕТ</a:t>
            </a: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Весомый вклад внес 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Д.И.Менделеев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развитие космонавтики	А)  ДА	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Б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НЕТ</a:t>
            </a: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веке имя Менделеева было занесено на доску почёта 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Бриджпортского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университета	</a:t>
            </a:r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А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		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Б) НЕТ</a:t>
            </a:r>
          </a:p>
          <a:p>
            <a:pPr algn="just"/>
            <a:r>
              <a:rPr lang="ru-RU" sz="1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</a:t>
            </a:r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Интерпретация текста.  </a:t>
            </a:r>
            <a:endParaRPr lang="ru-RU" sz="12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Тип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вопроса: установление соответствия2.Соедини слова левого и правого столбика.</a:t>
            </a: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Геолог	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Совокупность атомов с одинаковым зарядом атомных ядер.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 Химия	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2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Кольцевая гора на поверхности  планет.</a:t>
            </a:r>
          </a:p>
          <a:p>
            <a:pPr algn="just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Кратер	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3.Наука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веществе.</a:t>
            </a:r>
          </a:p>
          <a:p>
            <a:pPr algn="just"/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Г.Химический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 	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Человек, занимающийся изучением земных недр, поиском полезных ископаемых.</a:t>
            </a:r>
          </a:p>
          <a:p>
            <a:pPr algn="just"/>
            <a:r>
              <a:rPr lang="ru-RU" sz="1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</a:t>
            </a:r>
            <a:r>
              <a:rPr lang="ru-RU" sz="1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осмысление и оценивание содержания и формы текста.  </a:t>
            </a:r>
          </a:p>
          <a:p>
            <a:pPr algn="just"/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Дмитрия Ивановича Менделеева можно назвать гением? Обоснуй ответ, приведи доказательство своей точки зрения из текста.</a:t>
            </a:r>
          </a:p>
          <a:p>
            <a:pPr algn="r"/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9519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70</Words>
  <Application>Microsoft Office PowerPoint</Application>
  <PresentationFormat>Экран (4:3)</PresentationFormat>
  <Paragraphs>115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12</cp:revision>
  <dcterms:created xsi:type="dcterms:W3CDTF">2022-12-15T16:26:39Z</dcterms:created>
  <dcterms:modified xsi:type="dcterms:W3CDTF">2022-12-19T06:03:16Z</dcterms:modified>
</cp:coreProperties>
</file>