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4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9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4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4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5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6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87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1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85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1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B1FB-763A-4E3B-B1C1-B6CFC8297B4D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9311-DBD7-496B-AF01-20A319908D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76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Муниципальное общеобразовательное бюджетное учреждение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Тюкалинского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муниципального района Омской области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Кабырдакская средняя общеобразовательная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44471" y="6165304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5-6 классы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7368" y="2382272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ЧИТАТЕЛЬСКАЯ</a:t>
            </a:r>
          </a:p>
          <a:p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      ГРАМОТНОСТЬ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3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640960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Задание.</a:t>
            </a:r>
            <a:r>
              <a:rPr lang="ru-RU" b="1" spc="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Ознакомьтесь</a:t>
            </a:r>
            <a:r>
              <a:rPr lang="ru-RU" sz="2000" b="1" i="1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с</a:t>
            </a:r>
            <a:r>
              <a:rPr lang="ru-RU" sz="2000" b="1" i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содержимым</a:t>
            </a:r>
            <a:r>
              <a:rPr lang="ru-RU" sz="2000" b="1" i="1" spc="-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текста</a:t>
            </a:r>
            <a:r>
              <a:rPr lang="ru-RU" sz="2000" b="1" i="1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и</a:t>
            </a:r>
            <a:r>
              <a:rPr lang="ru-RU" sz="2000" b="1" i="1" spc="-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выполните</a:t>
            </a:r>
            <a:r>
              <a:rPr lang="ru-RU" sz="2000" b="1" i="1" spc="-15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задание</a:t>
            </a:r>
            <a:r>
              <a:rPr lang="ru-RU" sz="2000" b="1" i="1" spc="-3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effectLst/>
                <a:latin typeface="Times New Roman"/>
                <a:ea typeface="Times New Roman"/>
              </a:rPr>
              <a:t>ниже</a:t>
            </a:r>
          </a:p>
          <a:p>
            <a:pPr marL="1456690" marR="1468120" algn="r">
              <a:spcBef>
                <a:spcPts val="925"/>
              </a:spcBef>
              <a:spcAft>
                <a:spcPts val="0"/>
              </a:spcAft>
            </a:pPr>
            <a:r>
              <a:rPr lang="ru-RU" b="1" dirty="0" smtClean="0">
                <a:effectLst/>
                <a:latin typeface="Times New Roman"/>
                <a:ea typeface="Times New Roman"/>
              </a:rPr>
              <a:t>Текст</a:t>
            </a:r>
            <a:r>
              <a:rPr lang="ru-RU" b="1" spc="10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1</a:t>
            </a:r>
            <a:endParaRPr lang="ru-RU" sz="1600" dirty="0" smtClean="0">
              <a:effectLst/>
              <a:latin typeface="Times New Roman"/>
              <a:ea typeface="Times New Roman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Американские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фермеры иногда получают огромные деньги от кукурузных полей. Но довольно необычным образом. Сначала выращивают кукурузу высотой до двух метров. Потом часть вырубают и продают билеты на интересный аттракцион – лабиринт.</a:t>
            </a:r>
          </a:p>
          <a:p>
            <a:r>
              <a:rPr lang="ru-RU" dirty="0"/>
              <a:t> 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Как американские фермеры зарабатывают деньги?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от пшеничных полей В) от кукурузных полей С) от цветочных полей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Из чего фермеры делают лабиринты?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из кукурузы В) из камня С) из сена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Какой высоты должна быть кукуруза для лабиринта?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А) метр   В) два метра    С) десять метров</a:t>
            </a:r>
          </a:p>
        </p:txBody>
      </p:sp>
    </p:spTree>
    <p:extLst>
      <p:ext uri="{BB962C8B-B14F-4D97-AF65-F5344CB8AC3E}">
        <p14:creationId xmlns:p14="http://schemas.microsoft.com/office/powerpoint/2010/main" val="385946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6209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 lvl="0"/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Задание.</a:t>
            </a:r>
            <a:r>
              <a:rPr lang="ru-RU" b="1" spc="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Ознакомьтесь</a:t>
            </a:r>
            <a:r>
              <a:rPr lang="ru-RU" sz="2000" b="1" i="1" spc="-1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</a:t>
            </a:r>
            <a:r>
              <a:rPr lang="ru-RU" sz="2000" b="1" i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содержимым</a:t>
            </a:r>
            <a:r>
              <a:rPr lang="ru-RU" sz="2000" b="1" i="1" spc="-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текста</a:t>
            </a:r>
            <a:r>
              <a:rPr lang="ru-RU" sz="2000" b="1" i="1" spc="-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и</a:t>
            </a:r>
            <a:r>
              <a:rPr lang="ru-RU" sz="2000" b="1" i="1" spc="-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выполните</a:t>
            </a:r>
            <a:r>
              <a:rPr lang="ru-RU" sz="2000" b="1" i="1" spc="-15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задание</a:t>
            </a:r>
            <a:r>
              <a:rPr lang="ru-RU" sz="2000" b="1" i="1" spc="-3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ниже</a:t>
            </a:r>
          </a:p>
          <a:p>
            <a:pPr marL="1456690" marR="1468120" lvl="0" algn="r">
              <a:spcBef>
                <a:spcPts val="925"/>
              </a:spcBef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Текст</a:t>
            </a:r>
            <a:r>
              <a:rPr lang="ru-RU" b="1" spc="1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Современные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пресмыкающиеся в основном небольшие животные. Но бывают и исключения.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американский удав – анаконда. Эта змея – рекордсмен. Её длина около десяти метров.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гиганты в непроходимых джунглях Амазонки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ли десятиметровые змеи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В) нет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живут анаконды?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 джунглях В) в горах С) в пустынях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животные ближайшие родственники змей?	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кролики	В) волки	С) ящерицы</a:t>
            </a:r>
          </a:p>
        </p:txBody>
      </p:sp>
    </p:spTree>
    <p:extLst>
      <p:ext uri="{BB962C8B-B14F-4D97-AF65-F5344CB8AC3E}">
        <p14:creationId xmlns:p14="http://schemas.microsoft.com/office/powerpoint/2010/main" val="3997959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690828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Задание.</a:t>
            </a:r>
            <a:r>
              <a:rPr lang="ru-RU" b="1" spc="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Ознакомьтесь</a:t>
            </a:r>
            <a:r>
              <a:rPr lang="ru-RU" b="1" i="1" spc="-1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с</a:t>
            </a:r>
            <a:r>
              <a:rPr lang="ru-RU" b="1" i="1" spc="-1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содержимым</a:t>
            </a:r>
            <a:r>
              <a:rPr lang="ru-RU" b="1" i="1" spc="-1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текста</a:t>
            </a:r>
            <a:r>
              <a:rPr lang="ru-RU" b="1" i="1" spc="-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и</a:t>
            </a:r>
            <a:r>
              <a:rPr lang="ru-RU" b="1" i="1" spc="-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выполните</a:t>
            </a:r>
            <a:r>
              <a:rPr lang="ru-RU" b="1" i="1" spc="-1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задание</a:t>
            </a:r>
            <a:r>
              <a:rPr lang="ru-RU" b="1" i="1" spc="-3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ниже</a:t>
            </a:r>
          </a:p>
          <a:p>
            <a:pPr marL="1456690" marR="1468120" algn="r">
              <a:spcBef>
                <a:spcPts val="925"/>
              </a:spcBef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Текст</a:t>
            </a:r>
            <a:r>
              <a:rPr lang="ru-RU" b="1" spc="10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3</a:t>
            </a:r>
            <a:endParaRPr lang="ru-RU" sz="1400" dirty="0">
              <a:latin typeface="Times New Roman"/>
              <a:ea typeface="Times New Roman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Пензе, на центральной площади, поставлен памятник герою. Это не человек и даже не настоящее животное. Это – герой мультфильма «Ёжик в тумане». На международном фестивале в Токио этот мультфильм был признан «лучшим фильмом всех времён и народов».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ли международные фестивали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мультфильмов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нет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городе стоит памятник ёжику?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Москве В) в Токио С) в Пензе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Герою какого мультфильма поставлен памятник?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«Ёжик в тумане»	В) «Ёжик в Токио» С) «Ёжик в Пензе»</a:t>
            </a:r>
          </a:p>
        </p:txBody>
      </p:sp>
    </p:spTree>
    <p:extLst>
      <p:ext uri="{BB962C8B-B14F-4D97-AF65-F5344CB8AC3E}">
        <p14:creationId xmlns:p14="http://schemas.microsoft.com/office/powerpoint/2010/main" val="49001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49694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Задание.</a:t>
            </a:r>
            <a:r>
              <a:rPr lang="ru-RU" b="1" spc="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Ознакомьтесь</a:t>
            </a:r>
            <a:r>
              <a:rPr lang="ru-RU" b="1" i="1" spc="-1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с</a:t>
            </a:r>
            <a:r>
              <a:rPr lang="ru-RU" b="1" i="1" spc="-1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содержимым</a:t>
            </a:r>
            <a:r>
              <a:rPr lang="ru-RU" b="1" i="1" spc="-1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текста</a:t>
            </a:r>
            <a:r>
              <a:rPr lang="ru-RU" b="1" i="1" spc="-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и</a:t>
            </a:r>
            <a:r>
              <a:rPr lang="ru-RU" b="1" i="1" spc="-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выполните</a:t>
            </a:r>
            <a:r>
              <a:rPr lang="ru-RU" b="1" i="1" spc="-15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задание</a:t>
            </a:r>
            <a:r>
              <a:rPr lang="ru-RU" b="1" i="1" spc="-30" dirty="0">
                <a:latin typeface="Times New Roman"/>
                <a:ea typeface="Times New Roman"/>
              </a:rPr>
              <a:t> </a:t>
            </a:r>
            <a:r>
              <a:rPr lang="ru-RU" b="1" i="1" dirty="0">
                <a:latin typeface="Times New Roman"/>
                <a:ea typeface="Times New Roman"/>
              </a:rPr>
              <a:t>ниже</a:t>
            </a:r>
          </a:p>
          <a:p>
            <a:pPr marL="1456690" marR="1468120" algn="r">
              <a:spcBef>
                <a:spcPts val="925"/>
              </a:spcBef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Текст</a:t>
            </a:r>
            <a:r>
              <a:rPr lang="ru-RU" b="1" spc="10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4</a:t>
            </a:r>
            <a:endParaRPr lang="ru-RU" b="1" dirty="0" smtClean="0">
              <a:latin typeface="Times New Roman"/>
              <a:ea typeface="Times New Roman"/>
            </a:endParaRPr>
          </a:p>
          <a:p>
            <a:pPr marL="1456690" marR="1468120" algn="r">
              <a:spcBef>
                <a:spcPts val="925"/>
              </a:spcBef>
              <a:spcAft>
                <a:spcPts val="0"/>
              </a:spcAft>
            </a:pPr>
            <a:endParaRPr lang="ru-RU" sz="1400" dirty="0">
              <a:latin typeface="Times New Roman"/>
              <a:ea typeface="Times New Roman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Верблюд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одно из самых выносливых животных. Несколько недель он может идти под палящим солнцем и не пить. При этом он ещё и груз несёт. Поэтому верблюд для человека в пустыне не заменим. Его называют «кораблём пустыни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ли верблюд долго не пить?	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да	В) нет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животное называют «кораблём пустыни»?	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антилопу В) слона Д) верблюда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люди верблюдов в хозяйстве?	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да	В) нет</a:t>
            </a:r>
          </a:p>
        </p:txBody>
      </p:sp>
    </p:spTree>
    <p:extLst>
      <p:ext uri="{BB962C8B-B14F-4D97-AF65-F5344CB8AC3E}">
        <p14:creationId xmlns:p14="http://schemas.microsoft.com/office/powerpoint/2010/main" val="261566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</a:t>
            </a:r>
          </a:p>
          <a:p>
            <a:pPr algn="r"/>
            <a:r>
              <a:rPr lang="ru-RU" sz="1600" b="1" dirty="0">
                <a:latin typeface="Times New Roman"/>
                <a:ea typeface="Times New Roman"/>
              </a:rPr>
              <a:t>Текст</a:t>
            </a:r>
            <a:r>
              <a:rPr lang="ru-RU" sz="1600" b="1" spc="10" dirty="0">
                <a:latin typeface="Times New Roman"/>
                <a:ea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</a:rPr>
              <a:t>5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Слово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одежда мысли. Без высокой культуры речи, без соблюдения норм речевого этикета нет культурного человека. Бойтесь обидеть собеседника резким словом! Помните, что словом можно спасти человека, но можно и тяжело ранить! Не забывайте говорить волшебные слова! Будьте непримиримы к тем, кто допускает в своей речи грубые слова!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Количество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побудительных предложений в тексте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4	Б) 3	В) 2	Г) 5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какого стиля не только информирование, но и воздействие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		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официально-деловой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публицистический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разговорный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научный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Стиль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данного текста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		Б)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официально-деловой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публицистический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разговорный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научный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сложных предложений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	Г) 5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простых предложений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4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	Г) 5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6011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02096"/>
            <a:ext cx="8712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Задание. Ознакомьтесь с содержимым текста и выполните задание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</a:p>
          <a:p>
            <a:pPr algn="r"/>
            <a:r>
              <a:rPr lang="ru-RU" sz="1600" b="1" dirty="0">
                <a:latin typeface="Times New Roman"/>
                <a:ea typeface="Times New Roman"/>
              </a:rPr>
              <a:t>Текст</a:t>
            </a:r>
            <a:r>
              <a:rPr lang="ru-RU" sz="1600" b="1" spc="10" dirty="0">
                <a:latin typeface="Times New Roman"/>
                <a:ea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</a:rPr>
              <a:t>6</a:t>
            </a:r>
            <a:endParaRPr lang="ru-RU" sz="1600" b="1" dirty="0">
              <a:latin typeface="Times New Roman"/>
              <a:ea typeface="Times New Roman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 старый хвойный лес! Какой величественный вид у опушки такого леса летом при вечернем освещении! Длинные ветки прикрывают ель шапкой густой зелени. Стеной стоят лохматые темно-зеленые ели. Среди густых чащ прохладно и в летнюю жару.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Прекрасен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лес и в зимний морозный день. Деревья покрыты клочьями пушистого снега. Снежный узор блестит на солнце серебряными цветами.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Тип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		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повествование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рассуждение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побудительных предложений в тексте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4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3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2 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данного текста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		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официально-деловой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публицистический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разговорный		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научный</a:t>
            </a:r>
          </a:p>
          <a:p>
            <a:pPr lvl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Стилевые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черты художественного стиля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образность, эмоциональность, экспрессивность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непринужденность, неподготовленность, диалогичность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конкретность, точные факты, научные термины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Основная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мысль содержится в предложении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Прекрасен лес и в зимний морозный день.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Как хорош старый хвойный лес!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Какой величественный вид у опушки такого леса летом при вечернем освещении!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4573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93</Words>
  <Application>Microsoft Office PowerPoint</Application>
  <PresentationFormat>Экран (4:3)</PresentationFormat>
  <Paragraphs>90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8</cp:revision>
  <dcterms:created xsi:type="dcterms:W3CDTF">2022-12-15T16:26:39Z</dcterms:created>
  <dcterms:modified xsi:type="dcterms:W3CDTF">2022-12-19T06:02:21Z</dcterms:modified>
</cp:coreProperties>
</file>