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1EF-77F5-4D39-8EA8-14988531D138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EADC6D-0711-4621-936F-3E45BCF00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1EF-77F5-4D39-8EA8-14988531D138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DC6D-0711-4621-936F-3E45BCF00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1EF-77F5-4D39-8EA8-14988531D138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DC6D-0711-4621-936F-3E45BCF00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1EF-77F5-4D39-8EA8-14988531D138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1EADC6D-0711-4621-936F-3E45BCF00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1EF-77F5-4D39-8EA8-14988531D138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DC6D-0711-4621-936F-3E45BCF000C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1EF-77F5-4D39-8EA8-14988531D138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DC6D-0711-4621-936F-3E45BCF00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1EF-77F5-4D39-8EA8-14988531D138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1EADC6D-0711-4621-936F-3E45BCF000C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1EF-77F5-4D39-8EA8-14988531D138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DC6D-0711-4621-936F-3E45BCF00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1EF-77F5-4D39-8EA8-14988531D138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DC6D-0711-4621-936F-3E45BCF00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1EF-77F5-4D39-8EA8-14988531D138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DC6D-0711-4621-936F-3E45BCF000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C1EF-77F5-4D39-8EA8-14988531D138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ADC6D-0711-4621-936F-3E45BCF000C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81C1EF-77F5-4D39-8EA8-14988531D138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1EADC6D-0711-4621-936F-3E45BCF000C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Формирование читательской грамотности на </a:t>
            </a:r>
            <a:r>
              <a:rPr lang="ru-RU" b="1">
                <a:effectLst/>
              </a:rPr>
              <a:t>уроках </a:t>
            </a:r>
            <a:r>
              <a:rPr lang="ru-RU" b="1" smtClean="0">
                <a:effectLst/>
              </a:rPr>
              <a:t>музыки</a:t>
            </a: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58200" cy="4536504"/>
          </a:xfrm>
        </p:spPr>
        <p:txBody>
          <a:bodyPr>
            <a:normAutofit/>
          </a:bodyPr>
          <a:lstStyle/>
          <a:p>
            <a:pPr algn="ctr" fontAlgn="base"/>
            <a:r>
              <a:rPr lang="ru-RU" b="1" dirty="0"/>
              <a:t>Прием – «Словарики</a:t>
            </a:r>
            <a:r>
              <a:rPr lang="ru-RU" b="1" dirty="0" smtClean="0"/>
              <a:t>»</a:t>
            </a:r>
          </a:p>
          <a:p>
            <a:pPr marL="457200" indent="-457200" fontAlgn="base">
              <a:buAutoNum type="arabicPeriod"/>
            </a:pPr>
            <a:r>
              <a:rPr lang="ru-RU" dirty="0" smtClean="0"/>
              <a:t>При </a:t>
            </a:r>
            <a:r>
              <a:rPr lang="ru-RU" dirty="0"/>
              <a:t>первичном чтении произведения обучающие читают текст с карандашом, подчеркивая те слова, значение которых им непонятны. </a:t>
            </a:r>
            <a:endParaRPr lang="ru-RU" dirty="0" smtClean="0"/>
          </a:p>
          <a:p>
            <a:pPr marL="457200" indent="-457200" fontAlgn="base">
              <a:buAutoNum type="arabicPeriod"/>
            </a:pPr>
            <a:r>
              <a:rPr lang="ru-RU" dirty="0" smtClean="0"/>
              <a:t>Затем </a:t>
            </a:r>
            <a:r>
              <a:rPr lang="ru-RU" dirty="0"/>
              <a:t>необходимо попросить встать тех «ребят-словариков», кому все слова в тексте понятны (у кого нет подчеркиваний) и организовать разъяснение непонятных слов. </a:t>
            </a:r>
            <a:endParaRPr lang="ru-RU" dirty="0" smtClean="0"/>
          </a:p>
          <a:p>
            <a:pPr marL="457200" indent="-457200" fontAlgn="base">
              <a:buAutoNum type="arabicPeriod"/>
            </a:pPr>
            <a:r>
              <a:rPr lang="ru-RU" dirty="0" smtClean="0"/>
              <a:t>При </a:t>
            </a:r>
            <a:r>
              <a:rPr lang="ru-RU" dirty="0"/>
              <a:t>необходимости учитель помогает, ребята используют различные словари.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87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66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Формирование читательской грамотности на уроках музыки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читательской грамотности на уроках музыки </dc:title>
  <dc:creator>Пользователь Windows</dc:creator>
  <cp:lastModifiedBy>Пользователь Windows</cp:lastModifiedBy>
  <cp:revision>1</cp:revision>
  <dcterms:created xsi:type="dcterms:W3CDTF">2022-12-18T11:36:01Z</dcterms:created>
  <dcterms:modified xsi:type="dcterms:W3CDTF">2022-12-18T11:39:28Z</dcterms:modified>
</cp:coreProperties>
</file>