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2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92F8-83DD-4690-B676-4FA8581BA406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FDFB-7A4D-4C0C-BD74-C90AEF82CE8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92F8-83DD-4690-B676-4FA8581BA406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FDFB-7A4D-4C0C-BD74-C90AEF82C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92F8-83DD-4690-B676-4FA8581BA406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FDFB-7A4D-4C0C-BD74-C90AEF82C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92F8-83DD-4690-B676-4FA8581BA406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FDFB-7A4D-4C0C-BD74-C90AEF82CE8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92F8-83DD-4690-B676-4FA8581BA406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FDFB-7A4D-4C0C-BD74-C90AEF82C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92F8-83DD-4690-B676-4FA8581BA406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FDFB-7A4D-4C0C-BD74-C90AEF82CE8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92F8-83DD-4690-B676-4FA8581BA406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FDFB-7A4D-4C0C-BD74-C90AEF82CE8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92F8-83DD-4690-B676-4FA8581BA406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FDFB-7A4D-4C0C-BD74-C90AEF82C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92F8-83DD-4690-B676-4FA8581BA406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FDFB-7A4D-4C0C-BD74-C90AEF82C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92F8-83DD-4690-B676-4FA8581BA406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FDFB-7A4D-4C0C-BD74-C90AEF82C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92F8-83DD-4690-B676-4FA8581BA406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FDFB-7A4D-4C0C-BD74-C90AEF82CE8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63592F8-83DD-4690-B676-4FA8581BA406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C1FDFB-7A4D-4C0C-BD74-C90AEF82CE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3920" y="1772816"/>
            <a:ext cx="8416552" cy="482453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Проанализируйте </a:t>
            </a:r>
            <a:r>
              <a:rPr lang="ru-RU" dirty="0"/>
              <a:t>высказывания </a:t>
            </a:r>
            <a:r>
              <a:rPr lang="ru-RU" dirty="0" smtClean="0"/>
              <a:t>о </a:t>
            </a:r>
            <a:r>
              <a:rPr lang="ru-RU" dirty="0"/>
              <a:t>граффити. </a:t>
            </a:r>
            <a:endParaRPr lang="ru-RU" dirty="0" smtClean="0"/>
          </a:p>
          <a:p>
            <a:r>
              <a:rPr lang="ru-RU" dirty="0" smtClean="0"/>
              <a:t>Вопросы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1. </a:t>
            </a:r>
            <a:r>
              <a:rPr lang="ru-RU" dirty="0"/>
              <a:t>Какие высказывание «за», а какие «против» граффити? </a:t>
            </a:r>
            <a:endParaRPr lang="ru-RU" dirty="0" smtClean="0"/>
          </a:p>
          <a:p>
            <a:r>
              <a:rPr lang="ru-RU" dirty="0" smtClean="0"/>
              <a:t>2. </a:t>
            </a:r>
            <a:r>
              <a:rPr lang="ru-RU" dirty="0"/>
              <a:t>Почему граффити сравнивают с рекламой? </a:t>
            </a:r>
            <a:endParaRPr lang="ru-RU" dirty="0" smtClean="0"/>
          </a:p>
          <a:p>
            <a:r>
              <a:rPr lang="ru-RU" dirty="0" smtClean="0"/>
              <a:t>3.С </a:t>
            </a:r>
            <a:r>
              <a:rPr lang="ru-RU" dirty="0"/>
              <a:t>кем из авторов вы согласны?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В</a:t>
            </a:r>
            <a:r>
              <a:rPr lang="ru-RU" dirty="0" smtClean="0"/>
              <a:t>ысказывания Татьяны. </a:t>
            </a:r>
            <a:r>
              <a:rPr lang="ru-RU" dirty="0"/>
              <a:t>«Я киплю от злости, потому что уже в четвертый раз стену школы очищают и перекрашивают, чтобы избавиться от граффити. Творчество – это великолепно, но люди должны найти такой способ самовыражения, который не понесет за собой лишний ущерб для общества</a:t>
            </a:r>
            <a:r>
              <a:rPr lang="ru-RU" dirty="0" smtClean="0"/>
              <a:t>».</a:t>
            </a:r>
          </a:p>
          <a:p>
            <a:r>
              <a:rPr lang="ru-RU" dirty="0"/>
              <a:t>Высказывания </a:t>
            </a:r>
            <a:r>
              <a:rPr lang="ru-RU" dirty="0" smtClean="0"/>
              <a:t>Ольги. </a:t>
            </a:r>
            <a:r>
              <a:rPr lang="ru-RU" dirty="0"/>
              <a:t>«О вкусах не спорят. Общество переполнено информацией и рекламой. Огромные навязчивые афиши на улицах. Они допустимы? Да, в большинстве своем. А граффити приемлемы? Тут мнения расходятся. Люди, которые устанавливали рекламные щиты, спрашивали вашего разрешения? Нет. А почему тогда люди, занимающиеся граффити, должны вас спрашивать?»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712968" cy="50405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400" dirty="0" smtClean="0"/>
              <a:t>ФОРМИРОВАНИЯ </a:t>
            </a:r>
            <a:r>
              <a:rPr lang="ru-RU" sz="2400" dirty="0"/>
              <a:t>ЧИТАТЕЛЬСКОЙ </a:t>
            </a:r>
            <a:r>
              <a:rPr lang="ru-RU" sz="2400" dirty="0" smtClean="0"/>
              <a:t>ГРАМОТНОСТИ</a:t>
            </a:r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03920" y="917105"/>
            <a:ext cx="8712968" cy="50405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400" dirty="0"/>
              <a:t>«ГРАФФИТИ»</a:t>
            </a:r>
          </a:p>
        </p:txBody>
      </p:sp>
    </p:spTree>
    <p:extLst>
      <p:ext uri="{BB962C8B-B14F-4D97-AF65-F5344CB8AC3E}">
        <p14:creationId xmlns:p14="http://schemas.microsoft.com/office/powerpoint/2010/main" val="14920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</TotalTime>
  <Words>154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ФОРМИРОВАНИЯ ЧИТАТЕЛЬСКОЙ ГРАМОТНОСТИ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ФОРМИРОВАНИЯ ЧИТАТЕЛЬСКОЙ ГРАМОТНОСТИ</dc:title>
  <dc:creator>Пользователь Windows</dc:creator>
  <cp:lastModifiedBy>Пользователь Windows</cp:lastModifiedBy>
  <cp:revision>1</cp:revision>
  <dcterms:created xsi:type="dcterms:W3CDTF">2022-12-18T11:45:24Z</dcterms:created>
  <dcterms:modified xsi:type="dcterms:W3CDTF">2022-12-18T11:52:14Z</dcterms:modified>
</cp:coreProperties>
</file>