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544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9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94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84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5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96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87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11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23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85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71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76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Муниципальное общеобразовательное бюджетное учреждение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Тюкалинского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Омской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области</a:t>
            </a:r>
          </a:p>
          <a:p>
            <a:pPr algn="ctr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«Кабырдакская средняя общеобразовательная школа»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44208" y="6006793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7-8 классы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064" y="2060848"/>
            <a:ext cx="84249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СМЫСЛОВОЕ</a:t>
            </a:r>
          </a:p>
          <a:p>
            <a:r>
              <a:rPr lang="ru-RU" sz="6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         ЧТЕНИЕ</a:t>
            </a:r>
            <a:endParaRPr lang="ru-RU" sz="66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437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32656"/>
            <a:ext cx="86409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на понимание главной мысли текста.</a:t>
            </a:r>
          </a:p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спросил Мастера: «Насколько верны слова, что не в деньгах счастье?» Тот ответил, что они верны полностью. И доказать это просто, ибо за деньги можно купить мягкую постель, но не крепкий сон; вкусную еду, но не аппетит; лекарство, но не здоровье; слуг, но не друзей; женщин, но не любовь; жилище, но не домашний очаг; развлечения, но не радость; образование, но не ум. И то, что названо, не исчерпывает список.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Дзен-буддистская притча).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Задания: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тип речи текста. 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и запишите тезис.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доказательства приводятся для подтверждения этой мысли?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купить за деньги.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купить за деньги.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Проанализируйте информацию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высказываниях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ответьте на вопрос: так что же важно в жизни, если не деньги?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5946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28092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умение извлекать информацию из текста и группировать и моделировать ее.</a:t>
            </a:r>
          </a:p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Зяблик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небольшая птица с красноватым животиком и чёрными крылышками, украшенными белыми полосками. Затылочек у него серовато-голубой, лобик чёрный, спинка - тёмно-бурая, хвостик - чёрный. Прилетает он в начале апреля. Сначала прилетают самцы и отыскивают прошлогодние места гнездования. Потом - самочки, которые принимаются за постройку гнезда. Но вот гнездо готово. Этот уютный домик напоминает чашечку из мха, корешков, травинок, листиков и паутины. Птенчики зябликов, недавно покинувшие гнездо, - презабавные создания. Стайки этих сереньких птичек с торчащим на ушах пушком, перелетая с ветки на ветку, громко и жалобно пищат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						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И.Святскому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текста информацию и сгруппируйте ее 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микротемам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"Внешний вид" (животик, крылышки, затылок, лобик, спинка, хвостик), "Прилет", "Гнездо", "Птенцы". Выпишите эту информацию в виде ключевых слов (словосочетаний).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 про зяблика на основе выписанных слов.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Перескажите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с опорой на кластер.</a:t>
            </a:r>
          </a:p>
        </p:txBody>
      </p:sp>
    </p:spTree>
    <p:extLst>
      <p:ext uri="{BB962C8B-B14F-4D97-AF65-F5344CB8AC3E}">
        <p14:creationId xmlns:p14="http://schemas.microsoft.com/office/powerpoint/2010/main" val="3997959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40279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умение извлекать информацию и интерпретировать её.</a:t>
            </a:r>
          </a:p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Голубые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киты не только самые крупные, но и самые громкие животные. Кит может произвести звук, равный ста восьмидесяти восьми децибелам. А сердце голубого кита бьётся 9 раз в минуту!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Вес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синего кита сто пятьдесят тонн. Почему самое большое животное живёт именно в воде? Потому что на суше кит погиб бы под тяжестью собственного тела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Задания: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таблицу, используя информацию из текста о ките.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животного: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Биение сердца: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звука: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обитания: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места обитания: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небольшой текст о синем ките, используя данные из таблицы. Ваш текст не обязательно должен быть похож на прочитанный.</a:t>
            </a:r>
          </a:p>
        </p:txBody>
      </p:sp>
    </p:spTree>
    <p:extLst>
      <p:ext uri="{BB962C8B-B14F-4D97-AF65-F5344CB8AC3E}">
        <p14:creationId xmlns:p14="http://schemas.microsoft.com/office/powerpoint/2010/main" val="490013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49694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Самое глубокое озеро в мире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Байкал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пресноводное озеро на юге Восточной Сибири. Оно расположено на высоте 465 метров и окружено горами. Это самое глубокое озеро в мире: его глубина 1620 метров. В нём самое большое количество пресной воды в мире! (В) него впадает 336 рек, а вытекает одна Ангара. На озере 27 островов. На зиму оно замерзает. В озере обитает 1800 видов животных и растений. На его берегах стоят два города: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Слюдянка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Байкальск.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Задания: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Заполните таблицу, используя информацию из текста.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Байкал?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Глубина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 озера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Впадающие реки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Вытекающие реки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Острова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зимой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Животные и растения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Города, расположенные на берегах озера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изложение по тексту, используя только информацию из таблицы.</a:t>
            </a:r>
          </a:p>
        </p:txBody>
      </p:sp>
    </p:spTree>
    <p:extLst>
      <p:ext uri="{BB962C8B-B14F-4D97-AF65-F5344CB8AC3E}">
        <p14:creationId xmlns:p14="http://schemas.microsoft.com/office/powerpoint/2010/main" val="2615663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Городки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Четыреста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уже в России играют в городки. Называлась эта игра по-разному: рюхи, чухи, городища, бабки,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бочата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Играть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городки может каждый. Срезаешь палку, нарезаешь берёзовых чурок и играй себе в удовольствие! Играть можно вдвоём, втроём или командами. Правила определяют сами игроки.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расстояния в десять метров (или поменьше) выбиваешь из квадрата "города" фигуры. Фигуры состоят из пяти чурок (городков). Городки выбивают битами - деревянными палками. Всего фигур пятнадцать, но можешь начать и с нескольких. Если ты выбил из квадрата хоть одну чурку, остальные выбиваешь уже с половины расстояния. Каждый городошник совершает по два броска и уступает место следующему игроку. Когда все фигуры выбиты, ведётся подсчёт, сколько ударов потребовалось каждому городошнику для выбивания фигур из "города". Выигрывает тот, кто с меньшего числа ударов выбил городки.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Игра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замечательно развивает выдержку, сообразительность, силу воли, меткость и твёрдость руки.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Задания: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вы узнали из текста?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Переделайте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в вопросительное предложение. 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инструкцию: «Как играть в городки», используя слова-помощники.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ru-RU" sz="1600" dirty="0"/>
              <a:t> 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560114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739</Words>
  <Application>Microsoft Office PowerPoint</Application>
  <PresentationFormat>Экран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16</cp:revision>
  <dcterms:created xsi:type="dcterms:W3CDTF">2022-12-15T16:26:39Z</dcterms:created>
  <dcterms:modified xsi:type="dcterms:W3CDTF">2022-12-19T06:02:49Z</dcterms:modified>
</cp:coreProperties>
</file>