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1080120"/>
          </a:xfrm>
        </p:spPr>
        <p:txBody>
          <a:bodyPr/>
          <a:lstStyle/>
          <a:p>
            <a:r>
              <a:rPr lang="ru-RU" sz="3600" dirty="0" smtClean="0"/>
              <a:t>Отработка читательской грамотности на уроках физической культуры, 6 класс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20880" cy="15121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effectLst/>
              </a:rPr>
              <a:t>Готовимся </a:t>
            </a:r>
            <a:r>
              <a:rPr lang="ru-RU" dirty="0">
                <a:effectLst/>
              </a:rPr>
              <a:t>к соревнованиям по баскетболу. Для повышения результативности игры необходимо хорошо владеть основным техническим действием – броском мяча в кольцо. Данное задание поможет вам научиться выполнять новый способ броска мяча в кольцо и описать его выполнение. Чтобы успешно справиться с заданием, вы будете работать в группе.</a:t>
            </a:r>
          </a:p>
          <a:p>
            <a:endParaRPr lang="ru-RU" dirty="0">
              <a:effectLst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29650" y="3645024"/>
            <a:ext cx="792088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27338" y="3557992"/>
            <a:ext cx="7920880" cy="2895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effectLst/>
              </a:rPr>
              <a:t>Выполните следующие действия:</a:t>
            </a:r>
          </a:p>
          <a:p>
            <a:pPr algn="just"/>
            <a:r>
              <a:rPr lang="ru-RU" dirty="0" smtClean="0">
                <a:effectLst/>
              </a:rPr>
              <a:t>1. Составьте план по выполнению задания.</a:t>
            </a:r>
          </a:p>
          <a:p>
            <a:pPr algn="just"/>
            <a:r>
              <a:rPr lang="ru-RU" dirty="0" smtClean="0">
                <a:effectLst/>
              </a:rPr>
              <a:t>2. Опишите новый способ выполнения броска мяча в кольцо. Индивидуально повторите это описание. При необходимости скорректируйте его. </a:t>
            </a:r>
          </a:p>
          <a:p>
            <a:pPr algn="just"/>
            <a:r>
              <a:rPr lang="ru-RU" dirty="0" smtClean="0">
                <a:effectLst/>
              </a:rPr>
              <a:t>3. Продемонстрируйте выполнение нового способа броска мяча в кольцо друг другу. Укажите на ошибки и исправьте их. </a:t>
            </a:r>
          </a:p>
          <a:p>
            <a:pPr algn="just"/>
            <a:r>
              <a:rPr lang="ru-RU" smtClean="0">
                <a:effectLst/>
              </a:rPr>
              <a:t>4. Назовите </a:t>
            </a:r>
            <a:r>
              <a:rPr lang="ru-RU" dirty="0" smtClean="0">
                <a:effectLst/>
              </a:rPr>
              <a:t>не менее трёх критериев, по которым вы оцените результат выполнения задания друг у друга. </a:t>
            </a:r>
          </a:p>
          <a:p>
            <a:pPr algn="just"/>
            <a:endParaRPr lang="ru-RU" dirty="0">
              <a:effectLst/>
            </a:endParaRPr>
          </a:p>
          <a:p>
            <a:r>
              <a:rPr lang="ru-RU" dirty="0" smtClean="0">
                <a:effectLst/>
              </a:rPr>
              <a:t>Вспомогательный материал: схема выполнения броска мяча в кольцо одной рукой от плеча с места.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4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</TotalTime>
  <Words>149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Твердый переплет</vt:lpstr>
      <vt:lpstr>Отработка читательской грамотности на уроках физической культуры, 6 класс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Отработка читательской грамотности на уроках физической культуры, 5 класс</dc:title>
  <dc:creator>Пользователь Windows</dc:creator>
  <cp:lastModifiedBy>Пользователь Windows</cp:lastModifiedBy>
  <cp:revision>2</cp:revision>
  <dcterms:created xsi:type="dcterms:W3CDTF">2022-12-18T09:47:01Z</dcterms:created>
  <dcterms:modified xsi:type="dcterms:W3CDTF">2022-12-18T09:58:36Z</dcterms:modified>
</cp:coreProperties>
</file>