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theme/theme2.xml" ContentType="application/vnd.openxmlformats-officedocument.theme+xml"/>
  <Override PartName="/ppt/theme/theme1.xml" ContentType="application/vnd.openxmlformats-officedocument.theme+xml"/>
  <Override PartName="/ppt/media/image1.jpeg" ContentType="image/jpeg"/>
  <Override PartName="/ppt/presentation.xml" ContentType="application/vnd.openxmlformats-officedocument.presentationml.presentation.main+xml"/>
  <Override PartName="/ppt/_rels/presentation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50" r:id="rId3"/>
  </p:sldMasterIdLst>
  <p:sldIdLst>
    <p:sldId id="256" r:id="rId4"/>
    <p:sldId id="257" r:id="rId5"/>
    <p:sldId id="258" r:id="rId6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-815760" y="-815760"/>
            <a:ext cx="1637280" cy="1637280"/>
          </a:xfrm>
          <a:prstGeom prst="blockArc">
            <a:avLst>
              <a:gd fmla="val 0" name="adj1"/>
              <a:gd fmla="val 0" name="adj2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1" name="CustomShape 2"/>
          <p:cNvSpPr/>
          <p:nvPr/>
        </p:nvSpPr>
        <p:spPr>
          <a:xfrm>
            <a:off x="168840" y="21240"/>
            <a:ext cx="1700640" cy="1700640"/>
          </a:xfrm>
          <a:prstGeom prst="ellipse">
            <a:avLst/>
          </a:prstGeom>
          <a:ln w="27360">
            <a:solidFill>
              <a:srgbClr val="fff4dd"/>
            </a:solidFill>
            <a:round/>
          </a:ln>
        </p:spPr>
      </p:sp>
      <p:sp>
        <p:nvSpPr>
          <p:cNvPr id="2" name="CustomShape 3"/>
          <p:cNvSpPr/>
          <p:nvPr/>
        </p:nvSpPr>
        <p:spPr>
          <a:xfrm>
            <a:off x="649800" y="824400"/>
            <a:ext cx="1124280" cy="1101240"/>
          </a:xfrm>
          <a:prstGeom prst="donut">
            <a:avLst>
              <a:gd fmla="val 5400" name="adj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3" name="CustomShape 4"/>
          <p:cNvSpPr/>
          <p:nvPr/>
        </p:nvSpPr>
        <p:spPr>
          <a:xfrm>
            <a:off x="1013040" y="0"/>
            <a:ext cx="8129520" cy="685656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CustomShape 5"/>
          <p:cNvSpPr/>
          <p:nvPr/>
        </p:nvSpPr>
        <p:spPr>
          <a:xfrm>
            <a:off x="1014840" y="0"/>
            <a:ext cx="71640" cy="685656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5" name="CustomShape 6"/>
          <p:cNvSpPr/>
          <p:nvPr/>
        </p:nvSpPr>
        <p:spPr>
          <a:xfrm>
            <a:off x="5715000" y="6305400"/>
            <a:ext cx="2894040" cy="474840"/>
          </a:xfrm>
          <a:prstGeom prst="rect">
            <a:avLst/>
          </a:prstGeom>
        </p:spPr>
      </p:sp>
      <p:sp>
        <p:nvSpPr>
          <p:cNvPr id="6" name="CustomShape 7"/>
          <p:cNvSpPr/>
          <p:nvPr/>
        </p:nvSpPr>
        <p:spPr>
          <a:xfrm>
            <a:off x="921600" y="1413720"/>
            <a:ext cx="208800" cy="208800"/>
          </a:xfrm>
          <a:prstGeom prst="ellipse">
            <a:avLst/>
          </a:prstGeom>
          <a:gradFill>
            <a:gsLst>
              <a:gs pos="0">
                <a:srgbClr val="daf5fe"/>
              </a:gs>
              <a:gs pos="100000">
                <a:srgbClr val="00aad4"/>
              </a:gs>
            </a:gsLst>
            <a:path path="circle"/>
          </a:gradFill>
          <a:ln w="2160">
            <a:solidFill>
              <a:srgbClr val="308da4"/>
            </a:solidFill>
            <a:round/>
          </a:ln>
        </p:spPr>
      </p:sp>
      <p:sp>
        <p:nvSpPr>
          <p:cNvPr id="7" name="CustomShape 8"/>
          <p:cNvSpPr/>
          <p:nvPr/>
        </p:nvSpPr>
        <p:spPr>
          <a:xfrm>
            <a:off x="1157040" y="1344960"/>
            <a:ext cx="62640" cy="62640"/>
          </a:xfrm>
          <a:prstGeom prst="ellipse">
            <a:avLst/>
          </a:prstGeom>
          <a:ln w="12600">
            <a:solidFill>
              <a:srgbClr val="317f93"/>
            </a:solidFill>
            <a:round/>
          </a:ln>
        </p:spPr>
      </p:sp>
      <p:sp>
        <p:nvSpPr>
          <p:cNvPr id="8" name="PlaceHolder 9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9" name="PlaceHolder 1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stomShape 1"/>
          <p:cNvSpPr/>
          <p:nvPr/>
        </p:nvSpPr>
        <p:spPr>
          <a:xfrm>
            <a:off x="-815760" y="-815760"/>
            <a:ext cx="1637280" cy="1637280"/>
          </a:xfrm>
          <a:prstGeom prst="blockArc">
            <a:avLst>
              <a:gd fmla="val 0" name="adj1"/>
              <a:gd fmla="val 0" name="adj2"/>
            </a:avLst>
          </a:prstGeom>
          <a:solidFill>
            <a:srgbClr val="fcfaf4"/>
          </a:solidFill>
          <a:ln w="3240">
            <a:solidFill>
              <a:srgbClr val="d1c3a0"/>
            </a:solidFill>
            <a:round/>
          </a:ln>
        </p:spPr>
      </p:sp>
      <p:sp>
        <p:nvSpPr>
          <p:cNvPr id="11" name="CustomShape 2"/>
          <p:cNvSpPr/>
          <p:nvPr/>
        </p:nvSpPr>
        <p:spPr>
          <a:xfrm>
            <a:off x="168840" y="21240"/>
            <a:ext cx="1700640" cy="1700640"/>
          </a:xfrm>
          <a:prstGeom prst="ellipse">
            <a:avLst/>
          </a:prstGeom>
          <a:ln w="27360">
            <a:solidFill>
              <a:srgbClr val="fff4dd"/>
            </a:solidFill>
            <a:round/>
          </a:ln>
        </p:spPr>
      </p:sp>
      <p:sp>
        <p:nvSpPr>
          <p:cNvPr id="12" name="CustomShape 3"/>
          <p:cNvSpPr/>
          <p:nvPr/>
        </p:nvSpPr>
        <p:spPr>
          <a:xfrm>
            <a:off x="649800" y="824400"/>
            <a:ext cx="1124280" cy="1101240"/>
          </a:xfrm>
          <a:prstGeom prst="donut">
            <a:avLst>
              <a:gd fmla="val 5400" name="adj"/>
            </a:avLst>
          </a:prstGeom>
          <a:gradFill>
            <a:gsLst>
              <a:gs pos="0">
                <a:srgbClr val="fefaf6"/>
              </a:gs>
              <a:gs pos="100000">
                <a:srgbClr val="eed18e"/>
              </a:gs>
            </a:gsLst>
            <a:path path="circle"/>
          </a:gradFill>
          <a:ln w="7200">
            <a:solidFill>
              <a:srgbClr val="c6b792"/>
            </a:solidFill>
            <a:round/>
          </a:ln>
        </p:spPr>
      </p:sp>
      <p:sp>
        <p:nvSpPr>
          <p:cNvPr id="13" name="CustomShape 4"/>
          <p:cNvSpPr/>
          <p:nvPr/>
        </p:nvSpPr>
        <p:spPr>
          <a:xfrm>
            <a:off x="1013040" y="0"/>
            <a:ext cx="8129520" cy="685656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4" name="CustomShape 5"/>
          <p:cNvSpPr/>
          <p:nvPr/>
        </p:nvSpPr>
        <p:spPr>
          <a:xfrm>
            <a:off x="1014840" y="0"/>
            <a:ext cx="71640" cy="685656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5" name="CustomShape 6"/>
          <p:cNvSpPr/>
          <p:nvPr/>
        </p:nvSpPr>
        <p:spPr>
          <a:xfrm>
            <a:off x="5715000" y="6305400"/>
            <a:ext cx="2894040" cy="474840"/>
          </a:xfrm>
          <a:prstGeom prst="rect">
            <a:avLst/>
          </a:prstGeom>
        </p:spPr>
      </p:sp>
      <p:sp>
        <p:nvSpPr>
          <p:cNvPr id="16" name="PlaceHolder 7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ru-RU"/>
              <a:t>Для правки текста заголовка щелкните мышью</a:t>
            </a:r>
            <a:endParaRPr/>
          </a:p>
        </p:txBody>
      </p:sp>
      <p:sp>
        <p:nvSpPr>
          <p:cNvPr id="17" name="PlaceHolder 8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452592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ru-RU"/>
              <a:t>Для правки структуры щелкните мышью</a:t>
            </a:r>
            <a:endParaRPr/>
          </a:p>
          <a:p>
            <a:pPr lvl="1">
              <a:buSzPct val="45000"/>
              <a:buFont typeface="StarSymbol"/>
              <a:buChar char=""/>
            </a:pPr>
            <a:r>
              <a:rPr lang="ru-RU"/>
              <a:t>Второй уровень структуры</a:t>
            </a:r>
            <a:endParaRPr/>
          </a:p>
          <a:p>
            <a:pPr lvl="2">
              <a:buSzPct val="75000"/>
              <a:buFont typeface="StarSymbol"/>
              <a:buChar char=""/>
            </a:pPr>
            <a:r>
              <a:rPr lang="ru-RU"/>
              <a:t>Третий уровень структуры</a:t>
            </a:r>
            <a:endParaRPr/>
          </a:p>
          <a:p>
            <a:pPr lvl="3">
              <a:buSzPct val="45000"/>
              <a:buFont typeface="StarSymbol"/>
              <a:buChar char=""/>
            </a:pPr>
            <a:r>
              <a:rPr lang="ru-RU"/>
              <a:t>Четвертый уровень структуры</a:t>
            </a:r>
            <a:endParaRPr/>
          </a:p>
          <a:p>
            <a:pPr lvl="4">
              <a:buSzPct val="75000"/>
              <a:buFont typeface="StarSymbol"/>
              <a:buChar char=""/>
            </a:pPr>
            <a:r>
              <a:rPr lang="ru-RU"/>
              <a:t>Пятый уровень структуры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ru-RU"/>
              <a:t>Шестой уровень структуры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ru-RU"/>
              <a:t>Седьмой уровень структуры</a:t>
            </a:r>
            <a:endParaRPr/>
          </a:p>
          <a:p>
            <a:pPr lvl="7">
              <a:buSzPct val="45000"/>
              <a:buFont typeface="StarSymbol"/>
              <a:buChar char=""/>
            </a:pPr>
            <a:r>
              <a:rPr lang="ru-RU"/>
              <a:t>Восьмой уровень структуры</a:t>
            </a:r>
            <a:endParaRPr/>
          </a:p>
          <a:p>
            <a:pPr lvl="8">
              <a:buSzPct val="45000"/>
              <a:buFont typeface="StarSymbol"/>
              <a:buChar char=""/>
            </a:pPr>
            <a:r>
              <a:rPr lang="ru-RU"/>
              <a:t>Девятый уровень структуры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51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ustomShape 1"/>
          <p:cNvSpPr/>
          <p:nvPr/>
        </p:nvSpPr>
        <p:spPr>
          <a:xfrm>
            <a:off x="899640" y="764640"/>
            <a:ext cx="7775280" cy="208692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  <a:p>
            <a:pPr algn="ctr"/>
            <a:r>
              <a:rPr b="1" lang="ru-RU" sz="3200">
                <a:solidFill>
                  <a:srgbClr val="572314"/>
                </a:solidFill>
                <a:latin typeface="Times New Roman"/>
              </a:rPr>
              <a:t>Повторение </a:t>
            </a:r>
            <a:endParaRPr/>
          </a:p>
          <a:p>
            <a:pPr algn="ctr"/>
            <a:r>
              <a:rPr b="1" lang="ru-RU" sz="3200">
                <a:solidFill>
                  <a:srgbClr val="572314"/>
                </a:solidFill>
                <a:latin typeface="Times New Roman"/>
              </a:rPr>
              <a:t>по  теме  «Географические  координаты»</a:t>
            </a:r>
            <a:endParaRPr/>
          </a:p>
        </p:txBody>
      </p:sp>
      <p:pic>
        <p:nvPicPr>
          <p:cNvPr descr="" id="19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2700000" y="2520000"/>
            <a:ext cx="4679280" cy="3059280"/>
          </a:xfrm>
          <a:prstGeom prst="rect">
            <a:avLst/>
          </a:prstGeom>
        </p:spPr>
      </p:pic>
      <p:sp>
        <p:nvSpPr>
          <p:cNvPr id="20" name="CustomShape 2"/>
          <p:cNvSpPr/>
          <p:nvPr/>
        </p:nvSpPr>
        <p:spPr>
          <a:xfrm>
            <a:off x="971640" y="188640"/>
            <a:ext cx="7775280" cy="47520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r>
              <a:rPr b="1" lang="ru-RU" sz="2000">
                <a:solidFill>
                  <a:srgbClr val="572314"/>
                </a:solidFill>
                <a:latin typeface="Times New Roman"/>
              </a:rPr>
              <a:t>МОБУ «Белоглазовская средняя общеобразовательная школа»</a:t>
            </a:r>
            <a:endParaRPr/>
          </a:p>
        </p:txBody>
      </p:sp>
      <p:sp>
        <p:nvSpPr>
          <p:cNvPr id="21" name="CustomShape 3"/>
          <p:cNvSpPr/>
          <p:nvPr/>
        </p:nvSpPr>
        <p:spPr>
          <a:xfrm>
            <a:off x="1115640" y="5949360"/>
            <a:ext cx="7775280" cy="475200"/>
          </a:xfrm>
          <a:prstGeom prst="rect">
            <a:avLst/>
          </a:prstGeom>
        </p:spPr>
        <p:txBody>
          <a:bodyPr anchor="b" bIns="45000" lIns="90000" rIns="90000" tIns="45000"/>
          <a:p>
            <a:pPr algn="ctr">
              <a:lnSpc>
                <a:spcPct val="100000"/>
              </a:lnSpc>
            </a:pPr>
            <a:r>
              <a:rPr b="1" lang="ru-RU" sz="2000">
                <a:solidFill>
                  <a:srgbClr val="572314"/>
                </a:solidFill>
                <a:latin typeface="Times New Roman"/>
              </a:rPr>
              <a:t>Учитель географии – Ежелова Людмила Саленжановна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ustomShape 1"/>
          <p:cNvSpPr/>
          <p:nvPr/>
        </p:nvSpPr>
        <p:spPr>
          <a:xfrm>
            <a:off x="1043640" y="0"/>
            <a:ext cx="8098920" cy="666792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  <a:p>
            <a:endParaRPr/>
          </a:p>
          <a:p>
            <a:pPr>
              <a:lnSpc>
                <a:spcPct val="100000"/>
              </a:lnSpc>
            </a:pPr>
            <a:r>
              <a:rPr b="1" lang="ru-RU" sz="2000">
                <a:solidFill>
                  <a:srgbClr val="000000"/>
                </a:solidFill>
                <a:latin typeface="Gill Sans MT"/>
              </a:rPr>
              <a:t>Карточка №1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000">
                <a:solidFill>
                  <a:srgbClr val="000000"/>
                </a:solidFill>
                <a:latin typeface="Gill Sans MT"/>
              </a:rPr>
              <a:t>1. </a:t>
            </a:r>
            <a:r>
              <a:rPr lang="ru-RU" sz="2000">
                <a:solidFill>
                  <a:srgbClr val="000000"/>
                </a:solidFill>
                <a:latin typeface="Gill Sans MT"/>
              </a:rPr>
              <a:t>Определите какой действующий вулкан имеет географические координаты   1° ю.ш.,  78° з.д. 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000">
                <a:solidFill>
                  <a:srgbClr val="000000"/>
                </a:solidFill>
                <a:latin typeface="Gill Sans MT"/>
              </a:rPr>
              <a:t>2. </a:t>
            </a:r>
            <a:r>
              <a:rPr lang="ru-RU" sz="2000">
                <a:solidFill>
                  <a:srgbClr val="000000"/>
                </a:solidFill>
                <a:latin typeface="Gill Sans MT"/>
              </a:rPr>
              <a:t>Определите, какой город (административный центр субъекта РФ) имеет географические координаты </a:t>
            </a:r>
            <a:endParaRPr/>
          </a:p>
          <a:p>
            <a:pPr>
              <a:lnSpc>
                <a:spcPct val="100000"/>
              </a:lnSpc>
            </a:pPr>
            <a:r>
              <a:rPr lang="ru-RU" sz="2000">
                <a:solidFill>
                  <a:srgbClr val="000000"/>
                </a:solidFill>
                <a:latin typeface="Gill Sans MT"/>
              </a:rPr>
              <a:t>43° с.ш.,  132° в.д. </a:t>
            </a:r>
            <a:endParaRPr/>
          </a:p>
          <a:p>
            <a:endParaRPr/>
          </a:p>
          <a:p>
            <a:endParaRPr/>
          </a:p>
          <a:p>
            <a:pPr>
              <a:lnSpc>
                <a:spcPct val="100000"/>
              </a:lnSpc>
            </a:pPr>
            <a:r>
              <a:rPr b="1" lang="ru-RU" sz="2000">
                <a:solidFill>
                  <a:srgbClr val="000000"/>
                </a:solidFill>
                <a:latin typeface="Gill Sans MT"/>
              </a:rPr>
              <a:t>Карточка № 2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000000"/>
                </a:solidFill>
                <a:latin typeface="Gill Sans MT"/>
              </a:rPr>
              <a:t>1. </a:t>
            </a:r>
            <a:r>
              <a:rPr lang="ru-RU" sz="2400">
                <a:solidFill>
                  <a:srgbClr val="000000"/>
                </a:solidFill>
                <a:latin typeface="Gill Sans MT"/>
              </a:rPr>
              <a:t>Определите какой  вулкан имеет географические координаты   3° ю.ш., 37° в.д. </a:t>
            </a:r>
            <a:endParaRPr/>
          </a:p>
          <a:p>
            <a:pPr>
              <a:lnSpc>
                <a:spcPct val="100000"/>
              </a:lnSpc>
            </a:pPr>
            <a:r>
              <a:rPr b="1" lang="ru-RU" sz="2400">
                <a:solidFill>
                  <a:srgbClr val="000000"/>
                </a:solidFill>
                <a:latin typeface="Gill Sans MT"/>
              </a:rPr>
              <a:t>2. </a:t>
            </a:r>
            <a:r>
              <a:rPr lang="ru-RU" sz="2400">
                <a:solidFill>
                  <a:srgbClr val="000000"/>
                </a:solidFill>
                <a:latin typeface="Gill Sans MT"/>
              </a:rPr>
              <a:t>Определите, какой город-миллионник России  имеет географические координаты                55° с.ш.,  61° в.д. </a:t>
            </a:r>
            <a:endParaRPr/>
          </a:p>
          <a:p>
            <a:pPr algn="ctr">
              <a:lnSpc>
                <a:spcPct val="100000"/>
              </a:lnSpc>
            </a:pPr>
            <a:r>
              <a:rPr b="1" lang="ru-RU" sz="3200">
                <a:solidFill>
                  <a:srgbClr val="000000"/>
                </a:solidFill>
                <a:latin typeface="Gill Sans MT"/>
              </a:rPr>
              <a:t>  </a:t>
            </a:r>
            <a:endParaRPr/>
          </a:p>
          <a:p>
            <a:endParaRPr/>
          </a:p>
          <a:p>
            <a:endParaRPr/>
          </a:p>
          <a:p>
            <a:endParaRPr/>
          </a:p>
        </p:txBody>
      </p:sp>
    </p:spTree>
  </p:cSld>
  <p:timing>
    <p:tnLst>
      <p:par>
        <p:cTn dur="indefinite" id="3" nodeType="tmRoot" restart="never">
          <p:childTnLst>
            <p:seq>
              <p:cTn id="4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stomShape 1"/>
          <p:cNvSpPr/>
          <p:nvPr/>
        </p:nvSpPr>
        <p:spPr>
          <a:xfrm>
            <a:off x="1435680" y="319680"/>
            <a:ext cx="7496640" cy="10515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b="1" lang="ru-RU" sz="4000"/>
              <a:t>КЛЮЧИ</a:t>
            </a:r>
            <a:endParaRPr/>
          </a:p>
        </p:txBody>
      </p:sp>
      <p:sp>
        <p:nvSpPr>
          <p:cNvPr id="24" name="CustomShape 2"/>
          <p:cNvSpPr/>
          <p:nvPr/>
        </p:nvSpPr>
        <p:spPr>
          <a:xfrm>
            <a:off x="485640" y="1140840"/>
            <a:ext cx="7918920" cy="4273200"/>
          </a:xfrm>
          <a:prstGeom prst="rect">
            <a:avLst/>
          </a:prstGeom>
        </p:spPr>
        <p:txBody>
          <a:bodyPr bIns="45000" lIns="90000" rIns="90000" tIns="45000"/>
          <a:p>
            <a:endParaRPr/>
          </a:p>
          <a:p>
            <a:pPr>
              <a:lnSpc>
                <a:spcPct val="100000"/>
              </a:lnSpc>
            </a:pPr>
            <a:r>
              <a:rPr b="1" lang="ru-RU" sz="3600">
                <a:solidFill>
                  <a:srgbClr val="000000"/>
                </a:solidFill>
                <a:latin typeface="Gill Sans MT"/>
              </a:rPr>
              <a:t>Карточка №1</a:t>
            </a:r>
            <a:endParaRPr/>
          </a:p>
          <a:p>
            <a:pPr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Gill Sans MT"/>
              </a:rPr>
              <a:t>1.  влк.  Котопахи</a:t>
            </a:r>
            <a:endParaRPr/>
          </a:p>
          <a:p>
            <a:pPr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Gill Sans MT"/>
              </a:rPr>
              <a:t>2. г. Владивосток  </a:t>
            </a:r>
            <a:endParaRPr/>
          </a:p>
          <a:p>
            <a:endParaRPr/>
          </a:p>
          <a:p>
            <a:endParaRPr/>
          </a:p>
          <a:p>
            <a:pPr>
              <a:lnSpc>
                <a:spcPct val="100000"/>
              </a:lnSpc>
            </a:pPr>
            <a:r>
              <a:rPr b="1" lang="ru-RU" sz="3600">
                <a:solidFill>
                  <a:srgbClr val="000000"/>
                </a:solidFill>
                <a:latin typeface="Gill Sans MT"/>
              </a:rPr>
              <a:t>Карточка №2</a:t>
            </a:r>
            <a:endParaRPr/>
          </a:p>
          <a:p>
            <a:pPr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Gill Sans MT"/>
              </a:rPr>
              <a:t>1. влк.  Килиманджаро</a:t>
            </a:r>
            <a:endParaRPr/>
          </a:p>
          <a:p>
            <a:pPr>
              <a:lnSpc>
                <a:spcPct val="100000"/>
              </a:lnSpc>
            </a:pPr>
            <a:r>
              <a:rPr lang="ru-RU" sz="3600">
                <a:solidFill>
                  <a:srgbClr val="000000"/>
                </a:solidFill>
                <a:latin typeface="Gill Sans MT"/>
              </a:rPr>
              <a:t>2. г. Челябинск</a:t>
            </a:r>
            <a:endParaRPr/>
          </a:p>
          <a:p>
            <a:endParaRPr/>
          </a:p>
        </p:txBody>
      </p:sp>
    </p:spTree>
  </p:cSld>
  <p:timing>
    <p:tnLst>
      <p:par>
        <p:cTn dur="indefinite" id="5" nodeType="tmRoot" restart="never">
          <p:childTnLst>
            <p:seq>
              <p:cTn id="6" nodeType="mainSeq">
                <p:childTnLst/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